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0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71849-F0F8-475D-AF48-7243B46AEED2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8498-BA9A-4AFF-8DBE-0A82FF3DCF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46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FA4F9-5AB6-4958-BA76-09C0727FB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831F51-1E46-4CA8-9EC5-4BA02D51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09794-BE43-4960-807A-7124F521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BBC-CA66-4044-9083-A2DCFF34B444}" type="datetime1">
              <a:rPr lang="es-ES" smtClean="0"/>
              <a:t>07/05/2020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F06C4-0503-4CB3-9C2F-6B40C388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BD05A-2CCB-4568-8916-9081232C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4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4A607-AACD-4F9A-9874-99AEDFE5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A12F3B-322C-4305-BA5C-5415E47D2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BA1B8-47DA-44DE-8726-2E3A9C86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696-640F-41FA-8209-927BF3FE10BE}" type="datetime1">
              <a:rPr lang="es-ES" smtClean="0"/>
              <a:t>07/05/2020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2659DF-0690-439B-97FC-89E9F626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DDA754-B70F-41BD-BF08-162EF803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6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DFFE19-6C77-449F-83DE-5D96EF5E1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69E18A-3128-444A-917D-5A7019E2B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FC2EF5-5CFF-4B71-B685-93256356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730-6820-4B09-A528-0F969C9B8640}" type="datetime1">
              <a:rPr lang="es-ES" smtClean="0"/>
              <a:t>07/05/2020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32EAC-0E4F-42CE-A65A-5EFC9CC1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6CF7A-AB5D-42EE-B191-3BD3BB2F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6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CB4B6-874A-436E-BB68-1E1BEC1F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CC4053-47D2-46B3-9992-D00F22ED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B50BD-45BA-4951-9BB4-762B5AF2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36EC-1B00-48BB-B90C-6ECC3FF7003B}" type="datetime1">
              <a:rPr lang="es-ES" smtClean="0"/>
              <a:t>07/05/2020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9EF5D7-C2CC-419F-A4C2-B9344558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742C52-23C4-4EC8-A2B3-8C4018A6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6FE4D-DEC0-406E-8B75-FDD1BB22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F7E7B4-89E2-4C43-891B-2D1242942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793AE-8FAD-4B60-A780-B5AA9405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BA05-A13D-4390-AA0C-58261230965C}" type="datetime1">
              <a:rPr lang="es-ES" smtClean="0"/>
              <a:t>07/05/2020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E47C03-B8E6-4B47-B536-C36C88C4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84F52-990E-4643-8833-966C65E8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4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834E3-F47E-4B88-9666-1FCA0E04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45D18-03E6-4F68-AC89-B2CD0659C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4EA3B3-78B0-4CD7-B288-F095E1528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B96B4E-AD68-41E8-8E52-7439AD9A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321D-4F65-4AD7-BAF2-41813264D80E}" type="datetime1">
              <a:rPr lang="es-ES" smtClean="0"/>
              <a:t>07/05/2020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9A75BF-4099-49B1-946F-77682A37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47703-9AB0-43A8-B585-3B98DB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54FE3-42BE-4DBA-8581-C00FBEED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8F6FF3-E7D5-4EE3-91F0-FF0AF119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0E9C7-561E-4C66-81FC-D3D89730F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77DA7E-6C8D-4EA2-A7F2-E43211815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03F0C-C0A8-4207-A51B-0A87B063A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F42A05-BBE6-4F57-BAB7-3F2D130A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61D-0653-4C59-B579-DD3E6891129F}" type="datetime1">
              <a:rPr lang="es-ES" smtClean="0"/>
              <a:t>07/05/2020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62B40F-D9DE-4A59-9AF5-0FC98DA7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F18F5E-DFD3-4C06-8900-23E2D40D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1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23847-4B31-48D6-84EA-CCAB5284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3B17C5-163A-4785-AC23-911358ED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57AA-DD3C-409D-866B-3906B272E16A}" type="datetime1">
              <a:rPr lang="es-ES" smtClean="0"/>
              <a:t>07/05/2020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FC4456-1AC5-41DA-A314-C17FF227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C62088-EF2F-4114-8D18-486F9F2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5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06170B-DA49-4D1E-8810-35B77F92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7AB4-C886-4587-839C-E942E079E76C}" type="datetime1">
              <a:rPr lang="es-ES" smtClean="0"/>
              <a:t>07/05/2020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87CEED-EE99-47C0-8CD3-13CF132F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107E98-9170-4720-98FF-2915CE2E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1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97A5F-608D-4688-8A88-1B81214A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C4838-F43D-49E1-9E0D-5D4DBA30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71FBE7-F730-4623-96CE-9B5CF0036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F763E8-12A3-496E-B013-165CEF24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3B9A-049C-4048-A3C1-87C4F6F2A7FB}" type="datetime1">
              <a:rPr lang="es-ES" smtClean="0"/>
              <a:t>07/05/2020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2FF6A4-008B-4586-8931-B5B3157F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C3CA9E-A6B8-4864-BB08-215AB666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AEC23-FF4D-4D4C-B95B-2C03B691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719FEE-A1F0-447B-B17C-A29FADEB6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AFF338-3B3B-4179-9475-6050276B9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B838E7-5360-4246-AF8C-294C7703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DC0C-41E0-488A-A827-0062B880D9DD}" type="datetime1">
              <a:rPr lang="es-ES" smtClean="0"/>
              <a:t>07/05/2020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C4B12E-0F94-4858-90FF-71EF09AE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5969B6-EE38-4994-857D-A4808A14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0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3A831B-F0DE-43CB-BEE4-A6D48B0C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0FE8F-0D2F-46C2-A5EF-4A958291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47B316-5008-4053-90F9-95A1E219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30F2-4C73-417E-93B2-AEF2DD292C81}" type="datetime1">
              <a:rPr lang="es-ES" smtClean="0"/>
              <a:t>07/05/2020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360DE-D391-42BA-84BF-DA4948563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A02AB-4FBE-4F2C-BD97-DD85BE4CC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69C4-7AE0-44D8-8864-AE0964C35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55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F0866-9333-430D-B69F-B97B7B061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9000" dirty="0"/>
              <a:t>REGULADOR MF50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5AEB9F-FE95-4CE7-B9D7-F542DADA4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6000" dirty="0"/>
              <a:t>INSTRUCCIONES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DDBA29-912A-45B7-828B-F8D97AE7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82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A1BA1-45BD-4237-BCC1-484B3046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"/>
            <a:ext cx="10515600" cy="950809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/>
              <a:t>INICIO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2D15B-A530-4478-A2F0-A70F34419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068" y="950807"/>
            <a:ext cx="5569486" cy="5715034"/>
          </a:xfrm>
        </p:spPr>
        <p:txBody>
          <a:bodyPr>
            <a:noAutofit/>
          </a:bodyPr>
          <a:lstStyle/>
          <a:p>
            <a:r>
              <a:rPr lang="es-ES" sz="4000" b="1" dirty="0"/>
              <a:t>Izquierda: Temperatura de la sonda</a:t>
            </a:r>
          </a:p>
          <a:p>
            <a:endParaRPr lang="es-ES" sz="4000" b="1" dirty="0"/>
          </a:p>
          <a:p>
            <a:r>
              <a:rPr lang="es-ES" sz="4000" b="1" dirty="0"/>
              <a:t>Derecha: Temperatura programada</a:t>
            </a:r>
          </a:p>
        </p:txBody>
      </p:sp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D48FC206-0C83-4C19-8EFD-0E98D8DE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447" y="950808"/>
            <a:ext cx="4670278" cy="571503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451DA2-7478-4217-8ED9-B8A44066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2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A1BA1-45BD-4237-BCC1-484B3046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8"/>
            <a:ext cx="10515600" cy="897914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/>
              <a:t>FUNCIÓN AUTOMÁTICA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2D15B-A530-4478-A2F0-A70F34419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78" y="914582"/>
            <a:ext cx="5330687" cy="5759742"/>
          </a:xfrm>
        </p:spPr>
        <p:txBody>
          <a:bodyPr>
            <a:noAutofit/>
          </a:bodyPr>
          <a:lstStyle/>
          <a:p>
            <a:r>
              <a:rPr lang="es-ES" sz="4000" b="1" dirty="0"/>
              <a:t>Si queremos regular la temperatura de la sala </a:t>
            </a:r>
            <a:r>
              <a:rPr lang="es-ES" sz="4000" b="1" u="sng" dirty="0"/>
              <a:t>automáticamente</a:t>
            </a:r>
            <a:r>
              <a:rPr lang="es-ES" sz="4000" b="1" dirty="0"/>
              <a:t>, tenemos que pulsar -/+ para disminuir o incrementar la temperatura programada deseada</a:t>
            </a:r>
          </a:p>
        </p:txBody>
      </p:sp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AE81A09D-7D2B-462E-B4B5-88081724E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6928"/>
          <a:stretch/>
        </p:blipFill>
        <p:spPr>
          <a:xfrm rot="5400000">
            <a:off x="5674312" y="1428845"/>
            <a:ext cx="5759741" cy="47312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09E265-AD11-49BD-B509-CCA0ADE9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479" y="2955332"/>
            <a:ext cx="876059" cy="4206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303238-47D2-41F4-B55E-1CE5085B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9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A1BA1-45BD-4237-BCC1-484B3046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7"/>
            <a:ext cx="10515600" cy="1005541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/>
              <a:t>FUNCIÓN MANUAL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2D15B-A530-4478-A2F0-A70F34419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949" y="915400"/>
            <a:ext cx="5333617" cy="5744525"/>
          </a:xfrm>
        </p:spPr>
        <p:txBody>
          <a:bodyPr>
            <a:noAutofit/>
          </a:bodyPr>
          <a:lstStyle/>
          <a:p>
            <a:r>
              <a:rPr lang="es-ES" sz="3800" b="1" dirty="0"/>
              <a:t>Por contra, si queremos abrir o cerrar las ventanas </a:t>
            </a:r>
            <a:r>
              <a:rPr lang="es-ES" sz="3800" b="1" u="sng" dirty="0"/>
              <a:t>manualmente</a:t>
            </a:r>
            <a:r>
              <a:rPr lang="es-ES" sz="3800" b="1" dirty="0"/>
              <a:t>, en primer lugar, tenemos que mantener pulsado el botón M</a:t>
            </a:r>
          </a:p>
          <a:p>
            <a:r>
              <a:rPr lang="es-ES" sz="3800" b="1" dirty="0"/>
              <a:t>El dispositivo de la derecha mostrará tres luces horizontales de forma intermitente</a:t>
            </a: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415F6D65-21F1-4A51-ABE9-F29242C2B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2848"/>
          <a:stretch/>
        </p:blipFill>
        <p:spPr>
          <a:xfrm rot="5400000">
            <a:off x="5681921" y="1427974"/>
            <a:ext cx="5744524" cy="4731215"/>
          </a:xfrm>
          <a:prstGeom prst="rect">
            <a:avLst/>
          </a:prstGeom>
        </p:spPr>
      </p:pic>
      <p:sp>
        <p:nvSpPr>
          <p:cNvPr id="8" name="Marco 7">
            <a:extLst>
              <a:ext uri="{FF2B5EF4-FFF2-40B4-BE49-F238E27FC236}">
                <a16:creationId xmlns:a16="http://schemas.microsoft.com/office/drawing/2014/main" id="{3C35D149-60AF-4E88-85A0-EF89D12F8BF3}"/>
              </a:ext>
            </a:extLst>
          </p:cNvPr>
          <p:cNvSpPr/>
          <p:nvPr/>
        </p:nvSpPr>
        <p:spPr>
          <a:xfrm>
            <a:off x="7752609" y="3041374"/>
            <a:ext cx="546656" cy="410817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4B97B4-5CEE-4855-94B8-B7773BD2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62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A1BA1-45BD-4237-BCC1-484B3046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7"/>
            <a:ext cx="10515600" cy="1028206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/>
              <a:t>FUNCIÓN MANUAL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2D15B-A530-4478-A2F0-A70F34419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18" y="927656"/>
            <a:ext cx="5263123" cy="4971015"/>
          </a:xfrm>
        </p:spPr>
        <p:txBody>
          <a:bodyPr>
            <a:noAutofit/>
          </a:bodyPr>
          <a:lstStyle/>
          <a:p>
            <a:r>
              <a:rPr lang="es-ES" sz="4000" b="1" dirty="0"/>
              <a:t>Si queremos </a:t>
            </a:r>
            <a:r>
              <a:rPr lang="es-ES" sz="4000" b="1" u="sng" dirty="0"/>
              <a:t>cerrar</a:t>
            </a:r>
            <a:r>
              <a:rPr lang="es-ES" sz="4000" b="1" dirty="0"/>
              <a:t> las ventanas, con el botón M pulsado, también tenemos que mantener pulsado el botón -</a:t>
            </a:r>
          </a:p>
          <a:p>
            <a:r>
              <a:rPr lang="es-ES" sz="4000" b="1" dirty="0"/>
              <a:t>Dejaremos de pulsar los dos botones cuando hagamos completado la acción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C86A54-C43C-4942-B149-86D573EE4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76" y="1046375"/>
            <a:ext cx="4603645" cy="56062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B3420E-BDC7-458D-9B65-D1701F1A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001" y="3093029"/>
            <a:ext cx="545352" cy="5463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2BDC1F-FA52-4B9F-ABC6-C011C62D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85" y="2737421"/>
            <a:ext cx="494576" cy="54630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98CFC5-1221-45EA-8AF7-F9609BF4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20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A1BA1-45BD-4237-BCC1-484B3046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5"/>
            <a:ext cx="10515600" cy="916258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/>
              <a:t>FUNCIÓN MANUAL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2D15B-A530-4478-A2F0-A70F34419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29" y="922030"/>
            <a:ext cx="5287610" cy="4961939"/>
          </a:xfrm>
        </p:spPr>
        <p:txBody>
          <a:bodyPr>
            <a:noAutofit/>
          </a:bodyPr>
          <a:lstStyle/>
          <a:p>
            <a:pPr lvl="0"/>
            <a:r>
              <a:rPr lang="es-ES" sz="4000" b="1" dirty="0">
                <a:solidFill>
                  <a:prstClr val="black"/>
                </a:solidFill>
              </a:rPr>
              <a:t>Si queremos </a:t>
            </a:r>
            <a:r>
              <a:rPr lang="es-ES" sz="4000" b="1" u="sng" dirty="0">
                <a:solidFill>
                  <a:prstClr val="black"/>
                </a:solidFill>
              </a:rPr>
              <a:t>abrir</a:t>
            </a:r>
            <a:r>
              <a:rPr lang="es-ES" sz="4000" b="1" dirty="0">
                <a:solidFill>
                  <a:prstClr val="black"/>
                </a:solidFill>
              </a:rPr>
              <a:t> las ventanas, con el botón M pulsado, también tenemos que mantener pulsado el botón +</a:t>
            </a:r>
          </a:p>
          <a:p>
            <a:pPr lvl="0"/>
            <a:r>
              <a:rPr lang="es-ES" sz="4000" b="1" dirty="0">
                <a:solidFill>
                  <a:prstClr val="black"/>
                </a:solidFill>
              </a:rPr>
              <a:t>Dejaremos de pulsar los dos botones cuando hagamos completado la acción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EB4158-5139-485B-A140-62BF00E4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76" y="1041899"/>
            <a:ext cx="4598693" cy="56001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9D17B7-9F90-46F0-9948-CFE357C3D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78" y="3378538"/>
            <a:ext cx="666635" cy="4206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C3D631-56E4-40B9-B700-AAEE203C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491" y="2967817"/>
            <a:ext cx="414843" cy="42066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FA964-5B5F-46E9-BA1B-380C0842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69C4-7AE0-44D8-8864-AE0964C35C7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548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147</Words>
  <Application>Microsoft Office PowerPoint</Application>
  <PresentationFormat>Panorámica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REGULADOR MF50</vt:lpstr>
      <vt:lpstr>INICIO</vt:lpstr>
      <vt:lpstr>FUNCIÓN AUTOMÁTICA</vt:lpstr>
      <vt:lpstr>FUNCIÓN MANUAL</vt:lpstr>
      <vt:lpstr>FUNCIÓN MANUAL</vt:lpstr>
      <vt:lpstr>FUNCIÓN MANUAL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REGULADOR MF50</dc:title>
  <dc:creator>usuari</dc:creator>
  <cp:lastModifiedBy>usuari</cp:lastModifiedBy>
  <cp:revision>26</cp:revision>
  <dcterms:created xsi:type="dcterms:W3CDTF">2020-04-22T14:14:56Z</dcterms:created>
  <dcterms:modified xsi:type="dcterms:W3CDTF">2020-05-07T13:03:18Z</dcterms:modified>
</cp:coreProperties>
</file>